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4"/>
  </p:sldMasterIdLst>
  <p:sldIdLst>
    <p:sldId id="257" r:id="rId5"/>
    <p:sldId id="258" r:id="rId6"/>
    <p:sldId id="259" r:id="rId7"/>
    <p:sldId id="262" r:id="rId8"/>
    <p:sldId id="263" r:id="rId9"/>
    <p:sldId id="264" r:id="rId10"/>
    <p:sldId id="261" r:id="rId11"/>
  </p:sldIdLst>
  <p:sldSz cx="12192000" cy="6858000"/>
  <p:notesSz cx="6858000" cy="9144000"/>
  <p:embeddedFontLst>
    <p:embeddedFont>
      <p:font typeface="FrankRuehl" panose="020E0503060101010101" pitchFamily="34" charset="-79"/>
      <p:regular r:id="rId12"/>
    </p:embeddedFont>
    <p:embeddedFont>
      <p:font typeface="Montserrat SemiBold" panose="020B0604020202020204" charset="0"/>
      <p:bold r:id="rId13"/>
      <p:boldItalic r:id="rId1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760465-92F8-4843-840E-6F57FE86DA09}" v="8" dt="2020-05-22T19:41:21.3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79" d="100"/>
          <a:sy n="79" d="100"/>
        </p:scale>
        <p:origin x="72" y="7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font" Target="fonts/font2.fntdata"/><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font" Target="fonts/font1.fntdata"/><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font" Target="fonts/font3.fntdata"/></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solidFill>
                  <a:schemeClr val="bg1"/>
                </a:solidFill>
                <a:latin typeface="+mj-lt"/>
              </a:rPr>
              <a:t>Things to do in Quarantine</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dPt>
            <c:idx val="0"/>
            <c:bubble3D val="0"/>
            <c:spPr>
              <a:solidFill>
                <a:schemeClr val="accent6"/>
              </a:solidFill>
              <a:ln w="19050">
                <a:noFill/>
              </a:ln>
              <a:effectLst/>
            </c:spPr>
            <c:extLst>
              <c:ext xmlns:c16="http://schemas.microsoft.com/office/drawing/2014/chart" uri="{C3380CC4-5D6E-409C-BE32-E72D297353CC}">
                <c16:uniqueId val="{00000005-0E1F-4337-A607-52E41EDBDC75}"/>
              </c:ext>
            </c:extLst>
          </c:dPt>
          <c:dPt>
            <c:idx val="1"/>
            <c:bubble3D val="0"/>
            <c:spPr>
              <a:solidFill>
                <a:schemeClr val="accent2"/>
              </a:solidFill>
              <a:ln w="19050">
                <a:noFill/>
              </a:ln>
              <a:effectLst/>
            </c:spPr>
            <c:extLst>
              <c:ext xmlns:c16="http://schemas.microsoft.com/office/drawing/2014/chart" uri="{C3380CC4-5D6E-409C-BE32-E72D297353CC}">
                <c16:uniqueId val="{00000001-0E1F-4337-A607-52E41EDBDC75}"/>
              </c:ext>
            </c:extLst>
          </c:dPt>
          <c:dPt>
            <c:idx val="2"/>
            <c:bubble3D val="0"/>
            <c:spPr>
              <a:solidFill>
                <a:schemeClr val="accent3"/>
              </a:solidFill>
              <a:ln w="19050">
                <a:noFill/>
              </a:ln>
              <a:effectLst/>
            </c:spPr>
            <c:extLst>
              <c:ext xmlns:c16="http://schemas.microsoft.com/office/drawing/2014/chart" uri="{C3380CC4-5D6E-409C-BE32-E72D297353CC}">
                <c16:uniqueId val="{00000002-0E1F-4337-A607-52E41EDBDC75}"/>
              </c:ext>
            </c:extLst>
          </c:dPt>
          <c:dPt>
            <c:idx val="3"/>
            <c:bubble3D val="0"/>
            <c:spPr>
              <a:solidFill>
                <a:schemeClr val="accent4"/>
              </a:solidFill>
              <a:ln w="19050">
                <a:noFill/>
              </a:ln>
              <a:effectLst/>
            </c:spPr>
            <c:extLst>
              <c:ext xmlns:c16="http://schemas.microsoft.com/office/drawing/2014/chart" uri="{C3380CC4-5D6E-409C-BE32-E72D297353CC}">
                <c16:uniqueId val="{00000003-0E1F-4337-A607-52E41EDBDC75}"/>
              </c:ext>
            </c:extLst>
          </c:dPt>
          <c:dPt>
            <c:idx val="4"/>
            <c:bubble3D val="0"/>
            <c:spPr>
              <a:solidFill>
                <a:schemeClr val="accent5"/>
              </a:solidFill>
              <a:ln w="19050">
                <a:noFill/>
              </a:ln>
              <a:effectLst/>
            </c:spPr>
            <c:extLst>
              <c:ext xmlns:c16="http://schemas.microsoft.com/office/drawing/2014/chart" uri="{C3380CC4-5D6E-409C-BE32-E72D297353CC}">
                <c16:uniqueId val="{00000004-0E1F-4337-A607-52E41EDBDC75}"/>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outEnd"/>
            <c:showLegendKey val="0"/>
            <c:showVal val="0"/>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Wash Hands</c:v>
                </c:pt>
                <c:pt idx="1">
                  <c:v>Make Masks</c:v>
                </c:pt>
                <c:pt idx="2">
                  <c:v>Clean House</c:v>
                </c:pt>
                <c:pt idx="3">
                  <c:v>Fix Telecommute System</c:v>
                </c:pt>
                <c:pt idx="4">
                  <c:v>Work from Home</c:v>
                </c:pt>
              </c:strCache>
            </c:strRef>
          </c:cat>
          <c:val>
            <c:numRef>
              <c:f>Sheet1!$B$2:$B$6</c:f>
              <c:numCache>
                <c:formatCode>General</c:formatCode>
                <c:ptCount val="5"/>
                <c:pt idx="0">
                  <c:v>7</c:v>
                </c:pt>
                <c:pt idx="1">
                  <c:v>4</c:v>
                </c:pt>
                <c:pt idx="2">
                  <c:v>3</c:v>
                </c:pt>
                <c:pt idx="3">
                  <c:v>20</c:v>
                </c:pt>
                <c:pt idx="4">
                  <c:v>1</c:v>
                </c:pt>
              </c:numCache>
            </c:numRef>
          </c:val>
          <c:extLst>
            <c:ext xmlns:c16="http://schemas.microsoft.com/office/drawing/2014/chart" uri="{C3380CC4-5D6E-409C-BE32-E72D297353CC}">
              <c16:uniqueId val="{00000000-0E1F-4337-A607-52E41EDBDC75}"/>
            </c:ext>
          </c:extLst>
        </c:ser>
        <c:dLbls>
          <c:dLblPos val="inEnd"/>
          <c:showLegendKey val="0"/>
          <c:showVal val="0"/>
          <c:showCatName val="0"/>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t="-103000" b="-103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9B530-2265-4517-AEFD-E0DAED3AB424}"/>
              </a:ext>
            </a:extLst>
          </p:cNvPr>
          <p:cNvSpPr>
            <a:spLocks noGrp="1"/>
          </p:cNvSpPr>
          <p:nvPr>
            <p:ph type="ctrTitle"/>
          </p:nvPr>
        </p:nvSpPr>
        <p:spPr>
          <a:xfrm>
            <a:off x="1524000" y="2220913"/>
            <a:ext cx="9144000" cy="2387600"/>
          </a:xfrm>
        </p:spPr>
        <p:txBody>
          <a:bodyPr anchor="b"/>
          <a:lstStyle>
            <a:lvl1pPr algn="ctr">
              <a:defRPr sz="6000" cap="all" baseline="0"/>
            </a:lvl1pPr>
          </a:lstStyle>
          <a:p>
            <a:r>
              <a:rPr lang="en-US"/>
              <a:t>Click to edit Master title style</a:t>
            </a:r>
          </a:p>
        </p:txBody>
      </p:sp>
      <p:sp>
        <p:nvSpPr>
          <p:cNvPr id="3" name="Subtitle 2">
            <a:extLst>
              <a:ext uri="{FF2B5EF4-FFF2-40B4-BE49-F238E27FC236}">
                <a16:creationId xmlns:a16="http://schemas.microsoft.com/office/drawing/2014/main" id="{07399006-6A17-4E1B-A5BB-9A7B4A7A29FA}"/>
              </a:ext>
            </a:extLst>
          </p:cNvPr>
          <p:cNvSpPr>
            <a:spLocks noGrp="1"/>
          </p:cNvSpPr>
          <p:nvPr>
            <p:ph type="subTitle" idx="1"/>
          </p:nvPr>
        </p:nvSpPr>
        <p:spPr>
          <a:xfrm>
            <a:off x="1524000" y="4700588"/>
            <a:ext cx="9144000" cy="1655762"/>
          </a:xfrm>
        </p:spPr>
        <p:txBody>
          <a:bodyPr>
            <a:normAutofit/>
          </a:bodyPr>
          <a:lstStyle>
            <a:lvl1pPr marL="0" indent="0" algn="ctr">
              <a:buNone/>
              <a:defRPr sz="40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A610BDB-3F35-4A2F-810D-2B5F5E037DE1}"/>
              </a:ext>
            </a:extLst>
          </p:cNvPr>
          <p:cNvSpPr>
            <a:spLocks noGrp="1"/>
          </p:cNvSpPr>
          <p:nvPr>
            <p:ph type="dt" sz="half" idx="10"/>
          </p:nvPr>
        </p:nvSpPr>
        <p:spPr/>
        <p:txBody>
          <a:bodyPr/>
          <a:lstStyle/>
          <a:p>
            <a:fld id="{C1951DDD-27AB-4515-8182-6FB9A60CB12B}" type="datetimeFigureOut">
              <a:rPr lang="en-US" smtClean="0"/>
              <a:t>5/23/2020</a:t>
            </a:fld>
            <a:endParaRPr lang="en-US"/>
          </a:p>
        </p:txBody>
      </p:sp>
      <p:sp>
        <p:nvSpPr>
          <p:cNvPr id="5" name="Footer Placeholder 4">
            <a:extLst>
              <a:ext uri="{FF2B5EF4-FFF2-40B4-BE49-F238E27FC236}">
                <a16:creationId xmlns:a16="http://schemas.microsoft.com/office/drawing/2014/main" id="{103F5E78-3FA9-4831-88F3-A5D8036A35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2EFC73-8EC9-47B6-9820-BA58C56252EE}"/>
              </a:ext>
            </a:extLst>
          </p:cNvPr>
          <p:cNvSpPr>
            <a:spLocks noGrp="1"/>
          </p:cNvSpPr>
          <p:nvPr>
            <p:ph type="sldNum" sz="quarter" idx="12"/>
          </p:nvPr>
        </p:nvSpPr>
        <p:spPr/>
        <p:txBody>
          <a:bodyPr/>
          <a:lstStyle/>
          <a:p>
            <a:fld id="{52FBF29F-4087-4F87-99D3-0DE407FF602A}" type="slidenum">
              <a:rPr lang="en-US" smtClean="0"/>
              <a:t>‹#›</a:t>
            </a:fld>
            <a:endParaRPr lang="en-US"/>
          </a:p>
        </p:txBody>
      </p:sp>
      <p:pic>
        <p:nvPicPr>
          <p:cNvPr id="16" name="Picture 15">
            <a:extLst>
              <a:ext uri="{FF2B5EF4-FFF2-40B4-BE49-F238E27FC236}">
                <a16:creationId xmlns:a16="http://schemas.microsoft.com/office/drawing/2014/main" id="{20C9044B-F1EE-4321-AD64-473914FCBF6D}"/>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524000" y="313227"/>
            <a:ext cx="9143999" cy="1758461"/>
          </a:xfrm>
          <a:prstGeom prst="rect">
            <a:avLst/>
          </a:prstGeom>
        </p:spPr>
      </p:pic>
    </p:spTree>
    <p:extLst>
      <p:ext uri="{BB962C8B-B14F-4D97-AF65-F5344CB8AC3E}">
        <p14:creationId xmlns:p14="http://schemas.microsoft.com/office/powerpoint/2010/main" val="2455514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87F5A-8107-4671-8C89-2B8CC1681F5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0DF7C7D-BC06-46A4-A6E1-B9BB0709D6E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819C32-F57E-4146-AEFD-7BD9B13BC48A}"/>
              </a:ext>
            </a:extLst>
          </p:cNvPr>
          <p:cNvSpPr>
            <a:spLocks noGrp="1"/>
          </p:cNvSpPr>
          <p:nvPr>
            <p:ph type="dt" sz="half" idx="10"/>
          </p:nvPr>
        </p:nvSpPr>
        <p:spPr/>
        <p:txBody>
          <a:bodyPr/>
          <a:lstStyle/>
          <a:p>
            <a:fld id="{C1951DDD-27AB-4515-8182-6FB9A60CB12B}" type="datetimeFigureOut">
              <a:rPr lang="en-US" smtClean="0"/>
              <a:t>5/23/2020</a:t>
            </a:fld>
            <a:endParaRPr lang="en-US"/>
          </a:p>
        </p:txBody>
      </p:sp>
      <p:sp>
        <p:nvSpPr>
          <p:cNvPr id="5" name="Footer Placeholder 4">
            <a:extLst>
              <a:ext uri="{FF2B5EF4-FFF2-40B4-BE49-F238E27FC236}">
                <a16:creationId xmlns:a16="http://schemas.microsoft.com/office/drawing/2014/main" id="{402F8254-CA54-4DCD-9F59-467FE4D278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702672-0B25-483D-9636-94E8FDAAF96F}"/>
              </a:ext>
            </a:extLst>
          </p:cNvPr>
          <p:cNvSpPr>
            <a:spLocks noGrp="1"/>
          </p:cNvSpPr>
          <p:nvPr>
            <p:ph type="sldNum" sz="quarter" idx="12"/>
          </p:nvPr>
        </p:nvSpPr>
        <p:spPr/>
        <p:txBody>
          <a:bodyPr/>
          <a:lstStyle/>
          <a:p>
            <a:fld id="{52FBF29F-4087-4F87-99D3-0DE407FF602A}" type="slidenum">
              <a:rPr lang="en-US" smtClean="0"/>
              <a:t>‹#›</a:t>
            </a:fld>
            <a:endParaRPr lang="en-US"/>
          </a:p>
        </p:txBody>
      </p:sp>
    </p:spTree>
    <p:extLst>
      <p:ext uri="{BB962C8B-B14F-4D97-AF65-F5344CB8AC3E}">
        <p14:creationId xmlns:p14="http://schemas.microsoft.com/office/powerpoint/2010/main" val="3482180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981EE1-27D1-4E41-80C7-BA0092E0292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070714C-83F6-4A6B-8DE5-AB743890EC8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BB8A0F-3F7C-4B5A-8C5F-5B835F88FA79}"/>
              </a:ext>
            </a:extLst>
          </p:cNvPr>
          <p:cNvSpPr>
            <a:spLocks noGrp="1"/>
          </p:cNvSpPr>
          <p:nvPr>
            <p:ph type="dt" sz="half" idx="10"/>
          </p:nvPr>
        </p:nvSpPr>
        <p:spPr/>
        <p:txBody>
          <a:bodyPr/>
          <a:lstStyle/>
          <a:p>
            <a:fld id="{C1951DDD-27AB-4515-8182-6FB9A60CB12B}" type="datetimeFigureOut">
              <a:rPr lang="en-US" smtClean="0"/>
              <a:t>5/23/2020</a:t>
            </a:fld>
            <a:endParaRPr lang="en-US"/>
          </a:p>
        </p:txBody>
      </p:sp>
      <p:sp>
        <p:nvSpPr>
          <p:cNvPr id="5" name="Footer Placeholder 4">
            <a:extLst>
              <a:ext uri="{FF2B5EF4-FFF2-40B4-BE49-F238E27FC236}">
                <a16:creationId xmlns:a16="http://schemas.microsoft.com/office/drawing/2014/main" id="{05D7C300-8D79-46DB-8CC1-7BC74376AE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3635D8-1B2C-432C-BBE1-4B6F954E04E3}"/>
              </a:ext>
            </a:extLst>
          </p:cNvPr>
          <p:cNvSpPr>
            <a:spLocks noGrp="1"/>
          </p:cNvSpPr>
          <p:nvPr>
            <p:ph type="sldNum" sz="quarter" idx="12"/>
          </p:nvPr>
        </p:nvSpPr>
        <p:spPr/>
        <p:txBody>
          <a:bodyPr/>
          <a:lstStyle/>
          <a:p>
            <a:fld id="{52FBF29F-4087-4F87-99D3-0DE407FF602A}" type="slidenum">
              <a:rPr lang="en-US" smtClean="0"/>
              <a:t>‹#›</a:t>
            </a:fld>
            <a:endParaRPr lang="en-US"/>
          </a:p>
        </p:txBody>
      </p:sp>
    </p:spTree>
    <p:extLst>
      <p:ext uri="{BB962C8B-B14F-4D97-AF65-F5344CB8AC3E}">
        <p14:creationId xmlns:p14="http://schemas.microsoft.com/office/powerpoint/2010/main" val="737712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12959-F386-4AA9-ACEB-7D43A0EA70F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19EAD21-2075-45DE-BEEF-D6CEF48635E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77033F-CFC9-49B9-AC91-78C041E3AECF}"/>
              </a:ext>
            </a:extLst>
          </p:cNvPr>
          <p:cNvSpPr>
            <a:spLocks noGrp="1"/>
          </p:cNvSpPr>
          <p:nvPr>
            <p:ph type="dt" sz="half" idx="10"/>
          </p:nvPr>
        </p:nvSpPr>
        <p:spPr/>
        <p:txBody>
          <a:bodyPr/>
          <a:lstStyle/>
          <a:p>
            <a:fld id="{C1951DDD-27AB-4515-8182-6FB9A60CB12B}" type="datetimeFigureOut">
              <a:rPr lang="en-US" smtClean="0"/>
              <a:t>5/23/2020</a:t>
            </a:fld>
            <a:endParaRPr lang="en-US"/>
          </a:p>
        </p:txBody>
      </p:sp>
      <p:sp>
        <p:nvSpPr>
          <p:cNvPr id="5" name="Footer Placeholder 4">
            <a:extLst>
              <a:ext uri="{FF2B5EF4-FFF2-40B4-BE49-F238E27FC236}">
                <a16:creationId xmlns:a16="http://schemas.microsoft.com/office/drawing/2014/main" id="{3BF75877-8835-453A-97D5-4926ABF443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84E735-74BA-4385-B142-A3EBDCBDE8E6}"/>
              </a:ext>
            </a:extLst>
          </p:cNvPr>
          <p:cNvSpPr>
            <a:spLocks noGrp="1"/>
          </p:cNvSpPr>
          <p:nvPr>
            <p:ph type="sldNum" sz="quarter" idx="12"/>
          </p:nvPr>
        </p:nvSpPr>
        <p:spPr/>
        <p:txBody>
          <a:bodyPr/>
          <a:lstStyle/>
          <a:p>
            <a:fld id="{52FBF29F-4087-4F87-99D3-0DE407FF602A}" type="slidenum">
              <a:rPr lang="en-US" smtClean="0"/>
              <a:t>‹#›</a:t>
            </a:fld>
            <a:endParaRPr lang="en-US"/>
          </a:p>
        </p:txBody>
      </p:sp>
    </p:spTree>
    <p:extLst>
      <p:ext uri="{BB962C8B-B14F-4D97-AF65-F5344CB8AC3E}">
        <p14:creationId xmlns:p14="http://schemas.microsoft.com/office/powerpoint/2010/main" val="726098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4AFD7-2EDE-4E27-9497-55CDD897523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B83FAE-FCEB-4DB7-AF9B-957EE32F0EC9}"/>
              </a:ext>
            </a:extLst>
          </p:cNvPr>
          <p:cNvSpPr>
            <a:spLocks noGrp="1"/>
          </p:cNvSpPr>
          <p:nvPr>
            <p:ph type="body" idx="1"/>
          </p:nvPr>
        </p:nvSpPr>
        <p:spPr>
          <a:xfrm>
            <a:off x="831850" y="4589463"/>
            <a:ext cx="10515600" cy="1500187"/>
          </a:xfrm>
        </p:spPr>
        <p:txBody>
          <a:bodyPr>
            <a:normAutofit/>
          </a:bodyPr>
          <a:lstStyle>
            <a:lvl1pPr marL="0" indent="0">
              <a:buNone/>
              <a:defRPr sz="4000">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65808B8-866F-4A8A-B4F4-DF268EC7B843}"/>
              </a:ext>
            </a:extLst>
          </p:cNvPr>
          <p:cNvSpPr>
            <a:spLocks noGrp="1"/>
          </p:cNvSpPr>
          <p:nvPr>
            <p:ph type="dt" sz="half" idx="10"/>
          </p:nvPr>
        </p:nvSpPr>
        <p:spPr/>
        <p:txBody>
          <a:bodyPr/>
          <a:lstStyle/>
          <a:p>
            <a:fld id="{C1951DDD-27AB-4515-8182-6FB9A60CB12B}" type="datetimeFigureOut">
              <a:rPr lang="en-US" smtClean="0"/>
              <a:t>5/23/2020</a:t>
            </a:fld>
            <a:endParaRPr lang="en-US"/>
          </a:p>
        </p:txBody>
      </p:sp>
      <p:sp>
        <p:nvSpPr>
          <p:cNvPr id="5" name="Footer Placeholder 4">
            <a:extLst>
              <a:ext uri="{FF2B5EF4-FFF2-40B4-BE49-F238E27FC236}">
                <a16:creationId xmlns:a16="http://schemas.microsoft.com/office/drawing/2014/main" id="{CA122C1F-FF86-475A-B6BD-7DFA73EC81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BC48FD-E5AA-4C47-9D49-1CFBC3DC7154}"/>
              </a:ext>
            </a:extLst>
          </p:cNvPr>
          <p:cNvSpPr>
            <a:spLocks noGrp="1"/>
          </p:cNvSpPr>
          <p:nvPr>
            <p:ph type="sldNum" sz="quarter" idx="12"/>
          </p:nvPr>
        </p:nvSpPr>
        <p:spPr/>
        <p:txBody>
          <a:bodyPr/>
          <a:lstStyle/>
          <a:p>
            <a:fld id="{52FBF29F-4087-4F87-99D3-0DE407FF602A}" type="slidenum">
              <a:rPr lang="en-US" smtClean="0"/>
              <a:t>‹#›</a:t>
            </a:fld>
            <a:endParaRPr lang="en-US"/>
          </a:p>
        </p:txBody>
      </p:sp>
    </p:spTree>
    <p:extLst>
      <p:ext uri="{BB962C8B-B14F-4D97-AF65-F5344CB8AC3E}">
        <p14:creationId xmlns:p14="http://schemas.microsoft.com/office/powerpoint/2010/main" val="3805592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7A599-73AC-4517-BB2A-7EEE4FFA27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C8DA1D-14D9-4822-9D9D-E421F9EEAF4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6B98935-4ACC-4902-B655-D8085198F87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CFB5028-275D-4DBE-82DF-8756CBA247C4}"/>
              </a:ext>
            </a:extLst>
          </p:cNvPr>
          <p:cNvSpPr>
            <a:spLocks noGrp="1"/>
          </p:cNvSpPr>
          <p:nvPr>
            <p:ph type="dt" sz="half" idx="10"/>
          </p:nvPr>
        </p:nvSpPr>
        <p:spPr/>
        <p:txBody>
          <a:bodyPr/>
          <a:lstStyle/>
          <a:p>
            <a:fld id="{C1951DDD-27AB-4515-8182-6FB9A60CB12B}" type="datetimeFigureOut">
              <a:rPr lang="en-US" smtClean="0"/>
              <a:t>5/23/2020</a:t>
            </a:fld>
            <a:endParaRPr lang="en-US"/>
          </a:p>
        </p:txBody>
      </p:sp>
      <p:sp>
        <p:nvSpPr>
          <p:cNvPr id="6" name="Footer Placeholder 5">
            <a:extLst>
              <a:ext uri="{FF2B5EF4-FFF2-40B4-BE49-F238E27FC236}">
                <a16:creationId xmlns:a16="http://schemas.microsoft.com/office/drawing/2014/main" id="{1FF1884A-49B5-4349-A829-DE6C7BF7AC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F267EC-32CD-4504-8D13-275B7EC9F558}"/>
              </a:ext>
            </a:extLst>
          </p:cNvPr>
          <p:cNvSpPr>
            <a:spLocks noGrp="1"/>
          </p:cNvSpPr>
          <p:nvPr>
            <p:ph type="sldNum" sz="quarter" idx="12"/>
          </p:nvPr>
        </p:nvSpPr>
        <p:spPr/>
        <p:txBody>
          <a:bodyPr/>
          <a:lstStyle/>
          <a:p>
            <a:fld id="{52FBF29F-4087-4F87-99D3-0DE407FF602A}" type="slidenum">
              <a:rPr lang="en-US" smtClean="0"/>
              <a:t>‹#›</a:t>
            </a:fld>
            <a:endParaRPr lang="en-US"/>
          </a:p>
        </p:txBody>
      </p:sp>
    </p:spTree>
    <p:extLst>
      <p:ext uri="{BB962C8B-B14F-4D97-AF65-F5344CB8AC3E}">
        <p14:creationId xmlns:p14="http://schemas.microsoft.com/office/powerpoint/2010/main" val="2220537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EE4B7-F684-4E71-963D-44171D7CE35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2205E7F-EB85-46D7-AA74-B4690A8E6412}"/>
              </a:ext>
            </a:extLst>
          </p:cNvPr>
          <p:cNvSpPr>
            <a:spLocks noGrp="1"/>
          </p:cNvSpPr>
          <p:nvPr>
            <p:ph type="body" idx="1"/>
          </p:nvPr>
        </p:nvSpPr>
        <p:spPr>
          <a:xfrm>
            <a:off x="839788" y="1681163"/>
            <a:ext cx="5157787" cy="823912"/>
          </a:xfr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9AFA5CE-4A6A-4D10-BF04-1B37C33C180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B8669E4-18C0-4B0F-97B2-30E0BADF49B2}"/>
              </a:ext>
            </a:extLst>
          </p:cNvPr>
          <p:cNvSpPr>
            <a:spLocks noGrp="1"/>
          </p:cNvSpPr>
          <p:nvPr>
            <p:ph type="body" sz="quarter" idx="3"/>
          </p:nvPr>
        </p:nvSpPr>
        <p:spPr>
          <a:xfrm>
            <a:off x="6172200" y="1681163"/>
            <a:ext cx="5183188" cy="823912"/>
          </a:xfr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8BAFF8C-117E-4202-84E7-A68801A3982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361A9B3-5721-4EC7-817E-1D4CE5C3231B}"/>
              </a:ext>
            </a:extLst>
          </p:cNvPr>
          <p:cNvSpPr>
            <a:spLocks noGrp="1"/>
          </p:cNvSpPr>
          <p:nvPr>
            <p:ph type="dt" sz="half" idx="10"/>
          </p:nvPr>
        </p:nvSpPr>
        <p:spPr/>
        <p:txBody>
          <a:bodyPr/>
          <a:lstStyle/>
          <a:p>
            <a:fld id="{C1951DDD-27AB-4515-8182-6FB9A60CB12B}" type="datetimeFigureOut">
              <a:rPr lang="en-US" smtClean="0"/>
              <a:t>5/23/2020</a:t>
            </a:fld>
            <a:endParaRPr lang="en-US"/>
          </a:p>
        </p:txBody>
      </p:sp>
      <p:sp>
        <p:nvSpPr>
          <p:cNvPr id="8" name="Footer Placeholder 7">
            <a:extLst>
              <a:ext uri="{FF2B5EF4-FFF2-40B4-BE49-F238E27FC236}">
                <a16:creationId xmlns:a16="http://schemas.microsoft.com/office/drawing/2014/main" id="{FD77882F-DA78-4459-AF65-A34D464AF4D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1FA6B64-C3CA-4EE7-B8E2-6BBE2384A8B4}"/>
              </a:ext>
            </a:extLst>
          </p:cNvPr>
          <p:cNvSpPr>
            <a:spLocks noGrp="1"/>
          </p:cNvSpPr>
          <p:nvPr>
            <p:ph type="sldNum" sz="quarter" idx="12"/>
          </p:nvPr>
        </p:nvSpPr>
        <p:spPr/>
        <p:txBody>
          <a:bodyPr/>
          <a:lstStyle/>
          <a:p>
            <a:fld id="{52FBF29F-4087-4F87-99D3-0DE407FF602A}" type="slidenum">
              <a:rPr lang="en-US" smtClean="0"/>
              <a:t>‹#›</a:t>
            </a:fld>
            <a:endParaRPr lang="en-US"/>
          </a:p>
        </p:txBody>
      </p:sp>
    </p:spTree>
    <p:extLst>
      <p:ext uri="{BB962C8B-B14F-4D97-AF65-F5344CB8AC3E}">
        <p14:creationId xmlns:p14="http://schemas.microsoft.com/office/powerpoint/2010/main" val="3896682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ADE80-07B4-44D0-87D1-9BC2EC6778B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948C112-AECE-4858-8F1C-634411097A02}"/>
              </a:ext>
            </a:extLst>
          </p:cNvPr>
          <p:cNvSpPr>
            <a:spLocks noGrp="1"/>
          </p:cNvSpPr>
          <p:nvPr>
            <p:ph type="dt" sz="half" idx="10"/>
          </p:nvPr>
        </p:nvSpPr>
        <p:spPr/>
        <p:txBody>
          <a:bodyPr/>
          <a:lstStyle/>
          <a:p>
            <a:fld id="{C1951DDD-27AB-4515-8182-6FB9A60CB12B}" type="datetimeFigureOut">
              <a:rPr lang="en-US" smtClean="0"/>
              <a:t>5/23/2020</a:t>
            </a:fld>
            <a:endParaRPr lang="en-US"/>
          </a:p>
        </p:txBody>
      </p:sp>
      <p:sp>
        <p:nvSpPr>
          <p:cNvPr id="4" name="Footer Placeholder 3">
            <a:extLst>
              <a:ext uri="{FF2B5EF4-FFF2-40B4-BE49-F238E27FC236}">
                <a16:creationId xmlns:a16="http://schemas.microsoft.com/office/drawing/2014/main" id="{E2526FA6-844D-46D8-BC0A-32E4ACE3208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47D10FE-E998-4ACF-AC92-ED4B210DF00A}"/>
              </a:ext>
            </a:extLst>
          </p:cNvPr>
          <p:cNvSpPr>
            <a:spLocks noGrp="1"/>
          </p:cNvSpPr>
          <p:nvPr>
            <p:ph type="sldNum" sz="quarter" idx="12"/>
          </p:nvPr>
        </p:nvSpPr>
        <p:spPr/>
        <p:txBody>
          <a:bodyPr/>
          <a:lstStyle/>
          <a:p>
            <a:fld id="{52FBF29F-4087-4F87-99D3-0DE407FF602A}" type="slidenum">
              <a:rPr lang="en-US" smtClean="0"/>
              <a:t>‹#›</a:t>
            </a:fld>
            <a:endParaRPr lang="en-US"/>
          </a:p>
        </p:txBody>
      </p:sp>
    </p:spTree>
    <p:extLst>
      <p:ext uri="{BB962C8B-B14F-4D97-AF65-F5344CB8AC3E}">
        <p14:creationId xmlns:p14="http://schemas.microsoft.com/office/powerpoint/2010/main" val="3310445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105FA0F-9273-412B-A165-3D1BF0163F4F}"/>
              </a:ext>
            </a:extLst>
          </p:cNvPr>
          <p:cNvSpPr>
            <a:spLocks noGrp="1"/>
          </p:cNvSpPr>
          <p:nvPr>
            <p:ph type="dt" sz="half" idx="10"/>
          </p:nvPr>
        </p:nvSpPr>
        <p:spPr/>
        <p:txBody>
          <a:bodyPr/>
          <a:lstStyle/>
          <a:p>
            <a:fld id="{C1951DDD-27AB-4515-8182-6FB9A60CB12B}" type="datetimeFigureOut">
              <a:rPr lang="en-US" smtClean="0"/>
              <a:t>5/23/2020</a:t>
            </a:fld>
            <a:endParaRPr lang="en-US"/>
          </a:p>
        </p:txBody>
      </p:sp>
      <p:sp>
        <p:nvSpPr>
          <p:cNvPr id="3" name="Footer Placeholder 2">
            <a:extLst>
              <a:ext uri="{FF2B5EF4-FFF2-40B4-BE49-F238E27FC236}">
                <a16:creationId xmlns:a16="http://schemas.microsoft.com/office/drawing/2014/main" id="{326E07D5-F951-48E5-81BB-F303DEC0B41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9BD51C6-1753-4053-AFB8-D50E94000BE4}"/>
              </a:ext>
            </a:extLst>
          </p:cNvPr>
          <p:cNvSpPr>
            <a:spLocks noGrp="1"/>
          </p:cNvSpPr>
          <p:nvPr>
            <p:ph type="sldNum" sz="quarter" idx="12"/>
          </p:nvPr>
        </p:nvSpPr>
        <p:spPr/>
        <p:txBody>
          <a:bodyPr/>
          <a:lstStyle/>
          <a:p>
            <a:fld id="{52FBF29F-4087-4F87-99D3-0DE407FF602A}" type="slidenum">
              <a:rPr lang="en-US" smtClean="0"/>
              <a:t>‹#›</a:t>
            </a:fld>
            <a:endParaRPr lang="en-US"/>
          </a:p>
        </p:txBody>
      </p:sp>
    </p:spTree>
    <p:extLst>
      <p:ext uri="{BB962C8B-B14F-4D97-AF65-F5344CB8AC3E}">
        <p14:creationId xmlns:p14="http://schemas.microsoft.com/office/powerpoint/2010/main" val="1086938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1817D-9E91-492E-9C7C-D51CA2DEC8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255902E-721A-4CC1-ABAC-6850DE9C84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0A24F4C-6D0F-477C-89A1-002DBA4EE6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E28E73-6AF9-4D6C-A8C6-1889DEE39CCB}"/>
              </a:ext>
            </a:extLst>
          </p:cNvPr>
          <p:cNvSpPr>
            <a:spLocks noGrp="1"/>
          </p:cNvSpPr>
          <p:nvPr>
            <p:ph type="dt" sz="half" idx="10"/>
          </p:nvPr>
        </p:nvSpPr>
        <p:spPr/>
        <p:txBody>
          <a:bodyPr/>
          <a:lstStyle/>
          <a:p>
            <a:fld id="{C1951DDD-27AB-4515-8182-6FB9A60CB12B}" type="datetimeFigureOut">
              <a:rPr lang="en-US" smtClean="0"/>
              <a:t>5/23/2020</a:t>
            </a:fld>
            <a:endParaRPr lang="en-US"/>
          </a:p>
        </p:txBody>
      </p:sp>
      <p:sp>
        <p:nvSpPr>
          <p:cNvPr id="6" name="Footer Placeholder 5">
            <a:extLst>
              <a:ext uri="{FF2B5EF4-FFF2-40B4-BE49-F238E27FC236}">
                <a16:creationId xmlns:a16="http://schemas.microsoft.com/office/drawing/2014/main" id="{909F6DC7-A2A1-4ACE-800D-08644332A5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EE03F8-2730-48AB-AA2C-E4A98A586466}"/>
              </a:ext>
            </a:extLst>
          </p:cNvPr>
          <p:cNvSpPr>
            <a:spLocks noGrp="1"/>
          </p:cNvSpPr>
          <p:nvPr>
            <p:ph type="sldNum" sz="quarter" idx="12"/>
          </p:nvPr>
        </p:nvSpPr>
        <p:spPr/>
        <p:txBody>
          <a:bodyPr/>
          <a:lstStyle/>
          <a:p>
            <a:fld id="{52FBF29F-4087-4F87-99D3-0DE407FF602A}" type="slidenum">
              <a:rPr lang="en-US" smtClean="0"/>
              <a:t>‹#›</a:t>
            </a:fld>
            <a:endParaRPr lang="en-US"/>
          </a:p>
        </p:txBody>
      </p:sp>
    </p:spTree>
    <p:extLst>
      <p:ext uri="{BB962C8B-B14F-4D97-AF65-F5344CB8AC3E}">
        <p14:creationId xmlns:p14="http://schemas.microsoft.com/office/powerpoint/2010/main" val="1589479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9A269-A586-4DFE-9D2A-E7F349FFF6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DE18163-473F-4699-9A80-D389A614BC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EA61899-7BF3-4CC6-B011-A43D2F85BE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FB9BDD-22DC-4358-BB17-A84C1D035D0A}"/>
              </a:ext>
            </a:extLst>
          </p:cNvPr>
          <p:cNvSpPr>
            <a:spLocks noGrp="1"/>
          </p:cNvSpPr>
          <p:nvPr>
            <p:ph type="dt" sz="half" idx="10"/>
          </p:nvPr>
        </p:nvSpPr>
        <p:spPr/>
        <p:txBody>
          <a:bodyPr/>
          <a:lstStyle/>
          <a:p>
            <a:fld id="{C1951DDD-27AB-4515-8182-6FB9A60CB12B}" type="datetimeFigureOut">
              <a:rPr lang="en-US" smtClean="0"/>
              <a:t>5/23/2020</a:t>
            </a:fld>
            <a:endParaRPr lang="en-US"/>
          </a:p>
        </p:txBody>
      </p:sp>
      <p:sp>
        <p:nvSpPr>
          <p:cNvPr id="6" name="Footer Placeholder 5">
            <a:extLst>
              <a:ext uri="{FF2B5EF4-FFF2-40B4-BE49-F238E27FC236}">
                <a16:creationId xmlns:a16="http://schemas.microsoft.com/office/drawing/2014/main" id="{4F46724A-FCB4-4C0E-AF72-95ADE471E6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E571E1-96BB-45C1-A016-59FD714AD1EF}"/>
              </a:ext>
            </a:extLst>
          </p:cNvPr>
          <p:cNvSpPr>
            <a:spLocks noGrp="1"/>
          </p:cNvSpPr>
          <p:nvPr>
            <p:ph type="sldNum" sz="quarter" idx="12"/>
          </p:nvPr>
        </p:nvSpPr>
        <p:spPr/>
        <p:txBody>
          <a:bodyPr/>
          <a:lstStyle/>
          <a:p>
            <a:fld id="{52FBF29F-4087-4F87-99D3-0DE407FF602A}" type="slidenum">
              <a:rPr lang="en-US" smtClean="0"/>
              <a:t>‹#›</a:t>
            </a:fld>
            <a:endParaRPr lang="en-US"/>
          </a:p>
        </p:txBody>
      </p:sp>
    </p:spTree>
    <p:extLst>
      <p:ext uri="{BB962C8B-B14F-4D97-AF65-F5344CB8AC3E}">
        <p14:creationId xmlns:p14="http://schemas.microsoft.com/office/powerpoint/2010/main" val="2662923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03000" b="-103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FC9ABF-8B6F-4FDC-81EC-2B60D4AA26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042EF53-8DC2-4A45-A772-2D766CA12C2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4B6602-6368-4202-8C42-C420D3E7AF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bg1">
                    <a:lumMod val="75000"/>
                  </a:schemeClr>
                </a:solidFill>
              </a:defRPr>
            </a:lvl1pPr>
          </a:lstStyle>
          <a:p>
            <a:fld id="{C1951DDD-27AB-4515-8182-6FB9A60CB12B}" type="datetimeFigureOut">
              <a:rPr lang="en-US" smtClean="0"/>
              <a:pPr/>
              <a:t>5/23/2020</a:t>
            </a:fld>
            <a:endParaRPr lang="en-US"/>
          </a:p>
        </p:txBody>
      </p:sp>
      <p:sp>
        <p:nvSpPr>
          <p:cNvPr id="5" name="Footer Placeholder 4">
            <a:extLst>
              <a:ext uri="{FF2B5EF4-FFF2-40B4-BE49-F238E27FC236}">
                <a16:creationId xmlns:a16="http://schemas.microsoft.com/office/drawing/2014/main" id="{BEAD0B46-3642-4F57-975F-594AEE5978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bg1">
                    <a:lumMod val="75000"/>
                  </a:schemeClr>
                </a:solidFill>
              </a:defRPr>
            </a:lvl1pPr>
          </a:lstStyle>
          <a:p>
            <a:endParaRPr lang="en-US"/>
          </a:p>
        </p:txBody>
      </p:sp>
      <p:sp>
        <p:nvSpPr>
          <p:cNvPr id="6" name="Slide Number Placeholder 5">
            <a:extLst>
              <a:ext uri="{FF2B5EF4-FFF2-40B4-BE49-F238E27FC236}">
                <a16:creationId xmlns:a16="http://schemas.microsoft.com/office/drawing/2014/main" id="{A7BF3EC9-6E27-4A11-8414-F8E9A80EB2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bg1">
                    <a:lumMod val="75000"/>
                  </a:schemeClr>
                </a:solidFill>
              </a:defRPr>
            </a:lvl1pPr>
          </a:lstStyle>
          <a:p>
            <a:fld id="{52FBF29F-4087-4F87-99D3-0DE407FF602A}" type="slidenum">
              <a:rPr lang="en-US" smtClean="0"/>
              <a:pPr/>
              <a:t>‹#›</a:t>
            </a:fld>
            <a:endParaRPr lang="en-US"/>
          </a:p>
        </p:txBody>
      </p:sp>
    </p:spTree>
    <p:extLst>
      <p:ext uri="{BB962C8B-B14F-4D97-AF65-F5344CB8AC3E}">
        <p14:creationId xmlns:p14="http://schemas.microsoft.com/office/powerpoint/2010/main" val="3531597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cap="small" baseline="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AD2C3-4F6C-4296-933F-968286EA43BE}"/>
              </a:ext>
            </a:extLst>
          </p:cNvPr>
          <p:cNvSpPr>
            <a:spLocks noGrp="1"/>
          </p:cNvSpPr>
          <p:nvPr>
            <p:ph type="ctrTitle"/>
          </p:nvPr>
        </p:nvSpPr>
        <p:spPr/>
        <p:txBody>
          <a:bodyPr/>
          <a:lstStyle/>
          <a:p>
            <a:r>
              <a:rPr lang="en-US" dirty="0"/>
              <a:t>Presentation Title</a:t>
            </a:r>
          </a:p>
        </p:txBody>
      </p:sp>
      <p:sp>
        <p:nvSpPr>
          <p:cNvPr id="3" name="Subtitle 2">
            <a:extLst>
              <a:ext uri="{FF2B5EF4-FFF2-40B4-BE49-F238E27FC236}">
                <a16:creationId xmlns:a16="http://schemas.microsoft.com/office/drawing/2014/main" id="{FF0DBD9F-1DCD-41E4-AA64-E8242010568A}"/>
              </a:ext>
            </a:extLst>
          </p:cNvPr>
          <p:cNvSpPr>
            <a:spLocks noGrp="1"/>
          </p:cNvSpPr>
          <p:nvPr>
            <p:ph type="subTitle" idx="1"/>
          </p:nvPr>
        </p:nvSpPr>
        <p:spPr/>
        <p:txBody>
          <a:bodyPr/>
          <a:lstStyle/>
          <a:p>
            <a:r>
              <a:rPr lang="en-US" dirty="0"/>
              <a:t>Allen Molitoris, P.E.</a:t>
            </a:r>
          </a:p>
          <a:p>
            <a:r>
              <a:rPr lang="en-US" dirty="0"/>
              <a:t>801 M</a:t>
            </a:r>
          </a:p>
        </p:txBody>
      </p:sp>
    </p:spTree>
    <p:extLst>
      <p:ext uri="{BB962C8B-B14F-4D97-AF65-F5344CB8AC3E}">
        <p14:creationId xmlns:p14="http://schemas.microsoft.com/office/powerpoint/2010/main" val="1206552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F9327A4-2A16-408A-8785-5501B03B9F1D}"/>
              </a:ext>
            </a:extLst>
          </p:cNvPr>
          <p:cNvSpPr>
            <a:spLocks noGrp="1"/>
          </p:cNvSpPr>
          <p:nvPr>
            <p:ph type="title"/>
          </p:nvPr>
        </p:nvSpPr>
        <p:spPr/>
        <p:txBody>
          <a:bodyPr/>
          <a:lstStyle/>
          <a:p>
            <a:r>
              <a:rPr lang="en-US" dirty="0"/>
              <a:t>Use of NAFE Presentation Materials</a:t>
            </a:r>
          </a:p>
        </p:txBody>
      </p:sp>
      <p:sp>
        <p:nvSpPr>
          <p:cNvPr id="3" name="Content Placeholder 2">
            <a:extLst>
              <a:ext uri="{FF2B5EF4-FFF2-40B4-BE49-F238E27FC236}">
                <a16:creationId xmlns:a16="http://schemas.microsoft.com/office/drawing/2014/main" id="{FFEC3714-0C38-4370-8102-ABCE046FCCA3}"/>
              </a:ext>
            </a:extLst>
          </p:cNvPr>
          <p:cNvSpPr>
            <a:spLocks noGrp="1"/>
          </p:cNvSpPr>
          <p:nvPr>
            <p:ph idx="1"/>
          </p:nvPr>
        </p:nvSpPr>
        <p:spPr/>
        <p:txBody>
          <a:bodyPr>
            <a:normAutofit/>
          </a:bodyPr>
          <a:lstStyle/>
          <a:p>
            <a:r>
              <a:rPr lang="en-US" dirty="0"/>
              <a:t>Presentations are intended for educational purposes only and do not replace independent professional judgment.</a:t>
            </a:r>
          </a:p>
          <a:p>
            <a:r>
              <a:rPr lang="en-US" dirty="0"/>
              <a:t>Statements of fact and opinions expressed are those of the participants individually and, unless expressly stated to the contrary, are not the opinion or position of the National Academy of Forensic Engineers or its members</a:t>
            </a:r>
          </a:p>
          <a:p>
            <a:r>
              <a:rPr lang="en-US" dirty="0"/>
              <a:t>The National Academy of Forensic Engineers does not endorse or approve, and assumes no responsibility for: the content, accuracy or completeness of the information presented.</a:t>
            </a:r>
          </a:p>
          <a:p>
            <a:r>
              <a:rPr lang="en-US" dirty="0"/>
              <a:t>Attendees should note that sessions are audio-recorded.</a:t>
            </a:r>
          </a:p>
        </p:txBody>
      </p:sp>
    </p:spTree>
    <p:extLst>
      <p:ext uri="{BB962C8B-B14F-4D97-AF65-F5344CB8AC3E}">
        <p14:creationId xmlns:p14="http://schemas.microsoft.com/office/powerpoint/2010/main" val="1768235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1FF59-4DD6-44C9-8494-C3A0D44B93CF}"/>
              </a:ext>
            </a:extLst>
          </p:cNvPr>
          <p:cNvSpPr>
            <a:spLocks noGrp="1"/>
          </p:cNvSpPr>
          <p:nvPr>
            <p:ph type="title"/>
          </p:nvPr>
        </p:nvSpPr>
        <p:spPr/>
        <p:txBody>
          <a:bodyPr/>
          <a:lstStyle/>
          <a:p>
            <a:r>
              <a:rPr lang="en-US" dirty="0"/>
              <a:t>Slide Template</a:t>
            </a:r>
          </a:p>
        </p:txBody>
      </p:sp>
      <p:sp>
        <p:nvSpPr>
          <p:cNvPr id="3" name="Content Placeholder 2">
            <a:extLst>
              <a:ext uri="{FF2B5EF4-FFF2-40B4-BE49-F238E27FC236}">
                <a16:creationId xmlns:a16="http://schemas.microsoft.com/office/drawing/2014/main" id="{999BFC49-E60B-4B07-A698-C523C4F7D9A3}"/>
              </a:ext>
            </a:extLst>
          </p:cNvPr>
          <p:cNvSpPr>
            <a:spLocks noGrp="1"/>
          </p:cNvSpPr>
          <p:nvPr>
            <p:ph idx="1"/>
          </p:nvPr>
        </p:nvSpPr>
        <p:spPr/>
        <p:txBody>
          <a:bodyPr/>
          <a:lstStyle/>
          <a:p>
            <a:r>
              <a:rPr lang="en-US" dirty="0"/>
              <a:t>Bulleted List</a:t>
            </a:r>
          </a:p>
          <a:p>
            <a:r>
              <a:rPr lang="en-US" dirty="0"/>
              <a:t>Make a few points</a:t>
            </a:r>
          </a:p>
          <a:p>
            <a:r>
              <a:rPr lang="en-US" dirty="0"/>
              <a:t>Highlight key areas to remember</a:t>
            </a:r>
          </a:p>
        </p:txBody>
      </p:sp>
    </p:spTree>
    <p:extLst>
      <p:ext uri="{BB962C8B-B14F-4D97-AF65-F5344CB8AC3E}">
        <p14:creationId xmlns:p14="http://schemas.microsoft.com/office/powerpoint/2010/main" val="603135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189B8-752E-44E1-B325-5E6CAB37CCF8}"/>
              </a:ext>
            </a:extLst>
          </p:cNvPr>
          <p:cNvSpPr>
            <a:spLocks noGrp="1"/>
          </p:cNvSpPr>
          <p:nvPr>
            <p:ph type="title"/>
          </p:nvPr>
        </p:nvSpPr>
        <p:spPr/>
        <p:txBody>
          <a:bodyPr/>
          <a:lstStyle/>
          <a:p>
            <a:r>
              <a:rPr lang="en-US" dirty="0"/>
              <a:t>Comparison Template</a:t>
            </a:r>
          </a:p>
        </p:txBody>
      </p:sp>
      <p:sp>
        <p:nvSpPr>
          <p:cNvPr id="3" name="Text Placeholder 2">
            <a:extLst>
              <a:ext uri="{FF2B5EF4-FFF2-40B4-BE49-F238E27FC236}">
                <a16:creationId xmlns:a16="http://schemas.microsoft.com/office/drawing/2014/main" id="{0F4DEE0A-64F4-4F5B-AB34-94FE91E2D5EB}"/>
              </a:ext>
            </a:extLst>
          </p:cNvPr>
          <p:cNvSpPr>
            <a:spLocks noGrp="1"/>
          </p:cNvSpPr>
          <p:nvPr>
            <p:ph type="body" idx="1"/>
          </p:nvPr>
        </p:nvSpPr>
        <p:spPr/>
        <p:txBody>
          <a:bodyPr/>
          <a:lstStyle/>
          <a:p>
            <a:r>
              <a:rPr lang="en-US" dirty="0"/>
              <a:t>Older Legacy Widgets</a:t>
            </a:r>
          </a:p>
        </p:txBody>
      </p:sp>
      <p:sp>
        <p:nvSpPr>
          <p:cNvPr id="4" name="Content Placeholder 3">
            <a:extLst>
              <a:ext uri="{FF2B5EF4-FFF2-40B4-BE49-F238E27FC236}">
                <a16:creationId xmlns:a16="http://schemas.microsoft.com/office/drawing/2014/main" id="{5872AC2B-0597-4B64-9910-9A981C477AED}"/>
              </a:ext>
            </a:extLst>
          </p:cNvPr>
          <p:cNvSpPr>
            <a:spLocks noGrp="1"/>
          </p:cNvSpPr>
          <p:nvPr>
            <p:ph sz="half" idx="2"/>
          </p:nvPr>
        </p:nvSpPr>
        <p:spPr/>
        <p:txBody>
          <a:bodyPr/>
          <a:lstStyle/>
          <a:p>
            <a:r>
              <a:rPr lang="en-US" dirty="0"/>
              <a:t>Trusted</a:t>
            </a:r>
          </a:p>
          <a:p>
            <a:r>
              <a:rPr lang="en-US" dirty="0"/>
              <a:t>Reliable</a:t>
            </a:r>
          </a:p>
          <a:p>
            <a:r>
              <a:rPr lang="en-US" dirty="0"/>
              <a:t>Cheap</a:t>
            </a:r>
          </a:p>
          <a:p>
            <a:r>
              <a:rPr lang="en-US" dirty="0"/>
              <a:t>Limited</a:t>
            </a:r>
          </a:p>
        </p:txBody>
      </p:sp>
      <p:sp>
        <p:nvSpPr>
          <p:cNvPr id="5" name="Text Placeholder 4">
            <a:extLst>
              <a:ext uri="{FF2B5EF4-FFF2-40B4-BE49-F238E27FC236}">
                <a16:creationId xmlns:a16="http://schemas.microsoft.com/office/drawing/2014/main" id="{53442DC5-7B02-46F6-86F1-49675D262488}"/>
              </a:ext>
            </a:extLst>
          </p:cNvPr>
          <p:cNvSpPr>
            <a:spLocks noGrp="1"/>
          </p:cNvSpPr>
          <p:nvPr>
            <p:ph type="body" sz="quarter" idx="3"/>
          </p:nvPr>
        </p:nvSpPr>
        <p:spPr/>
        <p:txBody>
          <a:bodyPr/>
          <a:lstStyle/>
          <a:p>
            <a:r>
              <a:rPr lang="en-US" dirty="0"/>
              <a:t>Bright Shiny Gizmos</a:t>
            </a:r>
          </a:p>
        </p:txBody>
      </p:sp>
      <p:sp>
        <p:nvSpPr>
          <p:cNvPr id="6" name="Content Placeholder 5">
            <a:extLst>
              <a:ext uri="{FF2B5EF4-FFF2-40B4-BE49-F238E27FC236}">
                <a16:creationId xmlns:a16="http://schemas.microsoft.com/office/drawing/2014/main" id="{57FAFF45-6DC6-4ACD-A153-E2BD47C7893F}"/>
              </a:ext>
            </a:extLst>
          </p:cNvPr>
          <p:cNvSpPr>
            <a:spLocks noGrp="1"/>
          </p:cNvSpPr>
          <p:nvPr>
            <p:ph sz="quarter" idx="4"/>
          </p:nvPr>
        </p:nvSpPr>
        <p:spPr/>
        <p:txBody>
          <a:bodyPr/>
          <a:lstStyle/>
          <a:p>
            <a:r>
              <a:rPr lang="en-US" dirty="0"/>
              <a:t>Do all the work for you</a:t>
            </a:r>
          </a:p>
          <a:p>
            <a:r>
              <a:rPr lang="en-US" dirty="0"/>
              <a:t>Require dedicated repair service</a:t>
            </a:r>
          </a:p>
          <a:p>
            <a:r>
              <a:rPr lang="en-US" dirty="0"/>
              <a:t>Very expensive</a:t>
            </a:r>
          </a:p>
          <a:p>
            <a:r>
              <a:rPr lang="en-US" dirty="0"/>
              <a:t>Can do “anything”</a:t>
            </a:r>
          </a:p>
          <a:p>
            <a:endParaRPr lang="en-US" dirty="0"/>
          </a:p>
        </p:txBody>
      </p:sp>
    </p:spTree>
    <p:extLst>
      <p:ext uri="{BB962C8B-B14F-4D97-AF65-F5344CB8AC3E}">
        <p14:creationId xmlns:p14="http://schemas.microsoft.com/office/powerpoint/2010/main" val="546138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65C24-4209-465B-89AD-86E80C861767}"/>
              </a:ext>
            </a:extLst>
          </p:cNvPr>
          <p:cNvSpPr>
            <a:spLocks noGrp="1"/>
          </p:cNvSpPr>
          <p:nvPr>
            <p:ph type="title"/>
          </p:nvPr>
        </p:nvSpPr>
        <p:spPr/>
        <p:txBody>
          <a:bodyPr/>
          <a:lstStyle/>
          <a:p>
            <a:r>
              <a:rPr lang="en-US" dirty="0"/>
              <a:t>Graphic &amp; Picture Template</a:t>
            </a:r>
          </a:p>
        </p:txBody>
      </p:sp>
      <p:sp>
        <p:nvSpPr>
          <p:cNvPr id="4" name="Text Placeholder 3">
            <a:extLst>
              <a:ext uri="{FF2B5EF4-FFF2-40B4-BE49-F238E27FC236}">
                <a16:creationId xmlns:a16="http://schemas.microsoft.com/office/drawing/2014/main" id="{CD6C1B3B-2E74-466D-A0DE-AAD2E553B421}"/>
              </a:ext>
            </a:extLst>
          </p:cNvPr>
          <p:cNvSpPr>
            <a:spLocks noGrp="1"/>
          </p:cNvSpPr>
          <p:nvPr>
            <p:ph type="body" sz="half" idx="2"/>
          </p:nvPr>
        </p:nvSpPr>
        <p:spPr/>
        <p:txBody>
          <a:bodyPr/>
          <a:lstStyle/>
          <a:p>
            <a:r>
              <a:rPr lang="en-US" dirty="0"/>
              <a:t>This is an area where you can describe the image at the right, and point out a few key features</a:t>
            </a:r>
          </a:p>
        </p:txBody>
      </p:sp>
      <p:graphicFrame>
        <p:nvGraphicFramePr>
          <p:cNvPr id="12" name="Content Placeholder 11">
            <a:extLst>
              <a:ext uri="{FF2B5EF4-FFF2-40B4-BE49-F238E27FC236}">
                <a16:creationId xmlns:a16="http://schemas.microsoft.com/office/drawing/2014/main" id="{169E50CF-3C99-4FF7-A446-17F7A3A3C89B}"/>
              </a:ext>
            </a:extLst>
          </p:cNvPr>
          <p:cNvGraphicFramePr>
            <a:graphicFrameLocks noGrp="1"/>
          </p:cNvGraphicFramePr>
          <p:nvPr>
            <p:ph idx="1"/>
            <p:extLst>
              <p:ext uri="{D42A27DB-BD31-4B8C-83A1-F6EECF244321}">
                <p14:modId xmlns:p14="http://schemas.microsoft.com/office/powerpoint/2010/main" val="3597180898"/>
              </p:ext>
            </p:extLst>
          </p:nvPr>
        </p:nvGraphicFramePr>
        <p:xfrm>
          <a:off x="5183188" y="987425"/>
          <a:ext cx="6172200" cy="48736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20802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2AE66-B87C-4E99-BA9E-24E7C92ABA98}"/>
              </a:ext>
            </a:extLst>
          </p:cNvPr>
          <p:cNvSpPr>
            <a:spLocks noGrp="1"/>
          </p:cNvSpPr>
          <p:nvPr>
            <p:ph type="title"/>
          </p:nvPr>
        </p:nvSpPr>
        <p:spPr/>
        <p:txBody>
          <a:bodyPr/>
          <a:lstStyle/>
          <a:p>
            <a:r>
              <a:rPr lang="en-US" dirty="0"/>
              <a:t>Diagram</a:t>
            </a:r>
          </a:p>
        </p:txBody>
      </p:sp>
      <p:sp>
        <p:nvSpPr>
          <p:cNvPr id="3" name="Rectangle 2">
            <a:extLst>
              <a:ext uri="{FF2B5EF4-FFF2-40B4-BE49-F238E27FC236}">
                <a16:creationId xmlns:a16="http://schemas.microsoft.com/office/drawing/2014/main" id="{622D9179-4F0B-4C33-A851-495C4650077C}"/>
              </a:ext>
            </a:extLst>
          </p:cNvPr>
          <p:cNvSpPr/>
          <p:nvPr/>
        </p:nvSpPr>
        <p:spPr>
          <a:xfrm>
            <a:off x="1497724" y="2002221"/>
            <a:ext cx="2885090" cy="1072055"/>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solidFill>
                  <a:schemeClr val="tx1"/>
                </a:solidFill>
              </a:rPr>
              <a:t>Item 1</a:t>
            </a:r>
          </a:p>
        </p:txBody>
      </p:sp>
      <p:sp>
        <p:nvSpPr>
          <p:cNvPr id="5" name="Rectangle 4">
            <a:extLst>
              <a:ext uri="{FF2B5EF4-FFF2-40B4-BE49-F238E27FC236}">
                <a16:creationId xmlns:a16="http://schemas.microsoft.com/office/drawing/2014/main" id="{CA43CD7D-C2AA-439F-A6C0-4FCBFAB82223}"/>
              </a:ext>
            </a:extLst>
          </p:cNvPr>
          <p:cNvSpPr/>
          <p:nvPr/>
        </p:nvSpPr>
        <p:spPr>
          <a:xfrm>
            <a:off x="1497724" y="4820471"/>
            <a:ext cx="2885090" cy="1072055"/>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a:solidFill>
                  <a:schemeClr val="tx1"/>
                </a:solidFill>
              </a:rPr>
              <a:t>Item 4</a:t>
            </a:r>
          </a:p>
        </p:txBody>
      </p:sp>
      <p:sp>
        <p:nvSpPr>
          <p:cNvPr id="7" name="Oval 6">
            <a:extLst>
              <a:ext uri="{FF2B5EF4-FFF2-40B4-BE49-F238E27FC236}">
                <a16:creationId xmlns:a16="http://schemas.microsoft.com/office/drawing/2014/main" id="{726F0AFE-9F62-4E35-81CA-B3D4F9CAFCA2}"/>
              </a:ext>
            </a:extLst>
          </p:cNvPr>
          <p:cNvSpPr/>
          <p:nvPr/>
        </p:nvSpPr>
        <p:spPr>
          <a:xfrm>
            <a:off x="7157545" y="4393542"/>
            <a:ext cx="2020614" cy="1497725"/>
          </a:xfrm>
          <a:prstGeom prst="ellipse">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b="1" dirty="0"/>
              <a:t>Item 3</a:t>
            </a:r>
          </a:p>
        </p:txBody>
      </p:sp>
      <p:sp>
        <p:nvSpPr>
          <p:cNvPr id="8" name="Rectangle: Top Corners Snipped 7">
            <a:extLst>
              <a:ext uri="{FF2B5EF4-FFF2-40B4-BE49-F238E27FC236}">
                <a16:creationId xmlns:a16="http://schemas.microsoft.com/office/drawing/2014/main" id="{814240BF-E98A-4CDD-B61D-DA0EA3873D9A}"/>
              </a:ext>
            </a:extLst>
          </p:cNvPr>
          <p:cNvSpPr/>
          <p:nvPr/>
        </p:nvSpPr>
        <p:spPr>
          <a:xfrm>
            <a:off x="6684579" y="2538248"/>
            <a:ext cx="3168869" cy="1325563"/>
          </a:xfrm>
          <a:prstGeom prst="snip2SameRect">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dirty="0"/>
              <a:t>Item 2</a:t>
            </a:r>
          </a:p>
        </p:txBody>
      </p:sp>
      <p:sp>
        <p:nvSpPr>
          <p:cNvPr id="9" name="Arrow: Right 8">
            <a:extLst>
              <a:ext uri="{FF2B5EF4-FFF2-40B4-BE49-F238E27FC236}">
                <a16:creationId xmlns:a16="http://schemas.microsoft.com/office/drawing/2014/main" id="{DFFD32B8-654F-4AB0-BCFC-849EC76CB2D8}"/>
              </a:ext>
            </a:extLst>
          </p:cNvPr>
          <p:cNvSpPr/>
          <p:nvPr/>
        </p:nvSpPr>
        <p:spPr>
          <a:xfrm>
            <a:off x="4382814" y="2476222"/>
            <a:ext cx="2251592" cy="598054"/>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0" name="Arrow: Down 9">
            <a:extLst>
              <a:ext uri="{FF2B5EF4-FFF2-40B4-BE49-F238E27FC236}">
                <a16:creationId xmlns:a16="http://schemas.microsoft.com/office/drawing/2014/main" id="{E62BC8F6-9861-4238-885C-BE3DEB13880F}"/>
              </a:ext>
            </a:extLst>
          </p:cNvPr>
          <p:cNvSpPr/>
          <p:nvPr/>
        </p:nvSpPr>
        <p:spPr>
          <a:xfrm>
            <a:off x="7895877" y="3859810"/>
            <a:ext cx="353746" cy="533732"/>
          </a:xfrm>
          <a:prstGeom prst="downArrow">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A2A29EC9-5076-4AC1-8B3B-F1DB98B94A34}"/>
              </a:ext>
            </a:extLst>
          </p:cNvPr>
          <p:cNvSpPr/>
          <p:nvPr/>
        </p:nvSpPr>
        <p:spPr>
          <a:xfrm>
            <a:off x="4445185" y="4791637"/>
            <a:ext cx="2683130" cy="541881"/>
          </a:xfrm>
          <a:custGeom>
            <a:avLst/>
            <a:gdLst>
              <a:gd name="connsiteX0" fmla="*/ 2683130 w 2683130"/>
              <a:gd name="connsiteY0" fmla="*/ 0 h 127457"/>
              <a:gd name="connsiteX1" fmla="*/ 0 w 2683130"/>
              <a:gd name="connsiteY1" fmla="*/ 93442 h 127457"/>
              <a:gd name="connsiteX0" fmla="*/ 2683130 w 2683130"/>
              <a:gd name="connsiteY0" fmla="*/ 404376 h 502206"/>
              <a:gd name="connsiteX1" fmla="*/ 0 w 2683130"/>
              <a:gd name="connsiteY1" fmla="*/ 497818 h 502206"/>
              <a:gd name="connsiteX0" fmla="*/ 2683130 w 2683130"/>
              <a:gd name="connsiteY0" fmla="*/ 327668 h 541881"/>
              <a:gd name="connsiteX1" fmla="*/ 0 w 2683130"/>
              <a:gd name="connsiteY1" fmla="*/ 421110 h 541881"/>
            </a:gdLst>
            <a:ahLst/>
            <a:cxnLst>
              <a:cxn ang="0">
                <a:pos x="connsiteX0" y="connsiteY0"/>
              </a:cxn>
              <a:cxn ang="0">
                <a:pos x="connsiteX1" y="connsiteY1"/>
              </a:cxn>
            </a:cxnLst>
            <a:rect l="l" t="t" r="r" b="b"/>
            <a:pathLst>
              <a:path w="2683130" h="541881">
                <a:moveTo>
                  <a:pt x="2683130" y="327668"/>
                </a:moveTo>
                <a:cubicBezTo>
                  <a:pt x="1394959" y="-671275"/>
                  <a:pt x="1548472" y="986214"/>
                  <a:pt x="0" y="421110"/>
                </a:cubicBezTo>
              </a:path>
            </a:pathLst>
          </a:custGeom>
          <a:noFill/>
          <a:ln w="41275">
            <a:solidFill>
              <a:schemeClr val="accent2"/>
            </a:solidFill>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67170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1E047-0E48-4429-9F0E-71996603E8D0}"/>
              </a:ext>
            </a:extLst>
          </p:cNvPr>
          <p:cNvSpPr>
            <a:spLocks noGrp="1"/>
          </p:cNvSpPr>
          <p:nvPr>
            <p:ph type="title"/>
          </p:nvPr>
        </p:nvSpPr>
        <p:spPr/>
        <p:txBody>
          <a:bodyPr>
            <a:normAutofit/>
          </a:bodyPr>
          <a:lstStyle/>
          <a:p>
            <a:r>
              <a:rPr lang="en-US" dirty="0" err="1"/>
              <a:t>Nafe</a:t>
            </a:r>
            <a:r>
              <a:rPr lang="en-US" dirty="0"/>
              <a:t> Mission Statement</a:t>
            </a:r>
          </a:p>
        </p:txBody>
      </p:sp>
      <p:sp>
        <p:nvSpPr>
          <p:cNvPr id="3" name="Content Placeholder 2">
            <a:extLst>
              <a:ext uri="{FF2B5EF4-FFF2-40B4-BE49-F238E27FC236}">
                <a16:creationId xmlns:a16="http://schemas.microsoft.com/office/drawing/2014/main" id="{C3E1E94B-8BF1-4215-A40E-423FC14E3BFF}"/>
              </a:ext>
            </a:extLst>
          </p:cNvPr>
          <p:cNvSpPr>
            <a:spLocks noGrp="1"/>
          </p:cNvSpPr>
          <p:nvPr>
            <p:ph idx="1"/>
          </p:nvPr>
        </p:nvSpPr>
        <p:spPr/>
        <p:txBody>
          <a:bodyPr/>
          <a:lstStyle/>
          <a:p>
            <a:pPr marL="0" indent="0">
              <a:buNone/>
            </a:pPr>
            <a:r>
              <a:rPr lang="en-US" dirty="0"/>
              <a:t>The National Academy of Forensic Engineers and its members are committed to:</a:t>
            </a:r>
          </a:p>
          <a:p>
            <a:r>
              <a:rPr lang="en-US" dirty="0"/>
              <a:t>Serving the public by advancing the ethical and professional practice of forensic engineering.</a:t>
            </a:r>
          </a:p>
          <a:p>
            <a:r>
              <a:rPr lang="en-US" dirty="0"/>
              <a:t>Serving the jurisprudential system by certifying individuals having achieved expertise in forensic engineering.</a:t>
            </a:r>
          </a:p>
          <a:p>
            <a:r>
              <a:rPr lang="en-US" dirty="0"/>
              <a:t>Serving Academy members and furthering the development of forensic engineers through education and the publication of peer-reviewed technical literature.</a:t>
            </a:r>
          </a:p>
        </p:txBody>
      </p:sp>
    </p:spTree>
    <p:extLst>
      <p:ext uri="{BB962C8B-B14F-4D97-AF65-F5344CB8AC3E}">
        <p14:creationId xmlns:p14="http://schemas.microsoft.com/office/powerpoint/2010/main" val="1290162336"/>
      </p:ext>
    </p:extLst>
  </p:cSld>
  <p:clrMapOvr>
    <a:masterClrMapping/>
  </p:clrMapOvr>
</p:sld>
</file>

<file path=ppt/theme/theme1.xml><?xml version="1.0" encoding="utf-8"?>
<a:theme xmlns:a="http://schemas.openxmlformats.org/drawingml/2006/main" name="Office Theme">
  <a:themeElements>
    <a:clrScheme name="NAFE">
      <a:dk1>
        <a:srgbClr val="000000"/>
      </a:dk1>
      <a:lt1>
        <a:srgbClr val="FFFFFF"/>
      </a:lt1>
      <a:dk2>
        <a:srgbClr val="004363"/>
      </a:dk2>
      <a:lt2>
        <a:srgbClr val="FFFFFF"/>
      </a:lt2>
      <a:accent1>
        <a:srgbClr val="004363"/>
      </a:accent1>
      <a:accent2>
        <a:srgbClr val="289AD1"/>
      </a:accent2>
      <a:accent3>
        <a:srgbClr val="FFD926"/>
      </a:accent3>
      <a:accent4>
        <a:srgbClr val="67E300"/>
      </a:accent4>
      <a:accent5>
        <a:srgbClr val="FF9A26"/>
      </a:accent5>
      <a:accent6>
        <a:srgbClr val="EF002A"/>
      </a:accent6>
      <a:hlink>
        <a:srgbClr val="289AD1"/>
      </a:hlink>
      <a:folHlink>
        <a:srgbClr val="BA24D4"/>
      </a:folHlink>
    </a:clrScheme>
    <a:fontScheme name="NAFE FONTS">
      <a:majorFont>
        <a:latin typeface="Montserrat SemiBold"/>
        <a:ea typeface=""/>
        <a:cs typeface=""/>
      </a:majorFont>
      <a:minorFont>
        <a:latin typeface="FrankRueh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C81B6AFB-C781-4CA0-87D5-332B883F9E12}" vid="{C4BC17B8-0204-4BA1-BD07-C45418CE87D5}"/>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A6D7491CD1812428E436532D50732DB" ma:contentTypeVersion="13" ma:contentTypeDescription="Create a new document." ma:contentTypeScope="" ma:versionID="f2a2b0627acde517e085711519779500">
  <xsd:schema xmlns:xsd="http://www.w3.org/2001/XMLSchema" xmlns:xs="http://www.w3.org/2001/XMLSchema" xmlns:p="http://schemas.microsoft.com/office/2006/metadata/properties" xmlns:ns3="924c261a-9a0b-436d-8c0a-b02e9b9394ec" xmlns:ns4="1475d57d-bab5-42a5-b785-86ed3a762182" targetNamespace="http://schemas.microsoft.com/office/2006/metadata/properties" ma:root="true" ma:fieldsID="7ac83d4e1f051952303cddb5fb255644" ns3:_="" ns4:_="">
    <xsd:import namespace="924c261a-9a0b-436d-8c0a-b02e9b9394ec"/>
    <xsd:import namespace="1475d57d-bab5-42a5-b785-86ed3a762182"/>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4c261a-9a0b-436d-8c0a-b02e9b9394e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475d57d-bab5-42a5-b785-86ed3a762182"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3EFE62D-2030-4F2C-91D5-620E55B63C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24c261a-9a0b-436d-8c0a-b02e9b9394ec"/>
    <ds:schemaRef ds:uri="1475d57d-bab5-42a5-b785-86ed3a76218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ED728FD-AAD7-48C5-A3E6-65D457938069}">
  <ds:schemaRefs>
    <ds:schemaRef ds:uri="http://schemas.microsoft.com/sharepoint/v3/contenttype/forms"/>
  </ds:schemaRefs>
</ds:datastoreItem>
</file>

<file path=customXml/itemProps3.xml><?xml version="1.0" encoding="utf-8"?>
<ds:datastoreItem xmlns:ds="http://schemas.openxmlformats.org/officeDocument/2006/customXml" ds:itemID="{7F6D8A06-8BA9-43BB-A196-D303822F360D}">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NAFE_Presentation_dark</Template>
  <TotalTime>65</TotalTime>
  <Words>250</Words>
  <Application>Microsoft Office PowerPoint</Application>
  <PresentationFormat>Widescreen</PresentationFormat>
  <Paragraphs>36</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Montserrat SemiBold</vt:lpstr>
      <vt:lpstr>FrankRuehl</vt:lpstr>
      <vt:lpstr>Arial</vt:lpstr>
      <vt:lpstr>Office Theme</vt:lpstr>
      <vt:lpstr>Presentation Title</vt:lpstr>
      <vt:lpstr>Use of NAFE Presentation Materials</vt:lpstr>
      <vt:lpstr>Slide Template</vt:lpstr>
      <vt:lpstr>Comparison Template</vt:lpstr>
      <vt:lpstr>Graphic &amp; Picture Template</vt:lpstr>
      <vt:lpstr>Diagram</vt:lpstr>
      <vt:lpstr>Nafe Mission Statement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PResents</dc:title>
  <dc:creator>am</dc:creator>
  <cp:lastModifiedBy>Mike Leshner</cp:lastModifiedBy>
  <cp:revision>6</cp:revision>
  <dcterms:created xsi:type="dcterms:W3CDTF">2020-05-22T18:36:51Z</dcterms:created>
  <dcterms:modified xsi:type="dcterms:W3CDTF">2020-05-23T13:20:22Z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0x0101000A6D7491CD1812428E436532D50732DB</vt:lpwstr>
  </property>
</Properties>
</file>