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5E670-025E-4736-99BD-C9EED6929A40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ECF9B7-7114-46CF-AA78-EC7A8186C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339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002EF8-7E71-E6D0-0AFC-E08EB50BBFC8}"/>
              </a:ext>
            </a:extLst>
          </p:cNvPr>
          <p:cNvSpPr/>
          <p:nvPr userDrawn="1"/>
        </p:nvSpPr>
        <p:spPr>
          <a:xfrm>
            <a:off x="619760" y="1016000"/>
            <a:ext cx="10972800" cy="5222240"/>
          </a:xfrm>
          <a:prstGeom prst="rect">
            <a:avLst/>
          </a:prstGeom>
          <a:noFill/>
          <a:ln w="28575">
            <a:solidFill>
              <a:srgbClr val="00416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FDEEA7-45CB-E282-B4C4-37F206199D2A}"/>
              </a:ext>
            </a:extLst>
          </p:cNvPr>
          <p:cNvSpPr/>
          <p:nvPr userDrawn="1"/>
        </p:nvSpPr>
        <p:spPr>
          <a:xfrm>
            <a:off x="1786856" y="184468"/>
            <a:ext cx="8112154" cy="175432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C139CC-8885-567F-4DBA-588083C332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76525"/>
            <a:ext cx="9144000" cy="151923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582A5-0F28-4E55-C181-858DCE18B0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6938"/>
            <a:ext cx="9144000" cy="1284287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E1108-AD93-3F97-305B-124585760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F9EAF-7CD4-E51F-3B4B-6AF727519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CD1E9-1C55-A8CA-A073-6EC6A25D0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banner with white text&#10;&#10;AI-generated content may be incorrect.">
            <a:extLst>
              <a:ext uri="{FF2B5EF4-FFF2-40B4-BE49-F238E27FC236}">
                <a16:creationId xmlns:a16="http://schemas.microsoft.com/office/drawing/2014/main" id="{8660A1C7-C897-1335-1DE9-36F8AD410F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44"/>
          <a:stretch>
            <a:fillRect/>
          </a:stretch>
        </p:blipFill>
        <p:spPr>
          <a:xfrm>
            <a:off x="1937857" y="312752"/>
            <a:ext cx="1210156" cy="151923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C375EC4-9926-A79A-3E71-AC108B34C266}"/>
              </a:ext>
            </a:extLst>
          </p:cNvPr>
          <p:cNvSpPr txBox="1"/>
          <p:nvPr userDrawn="1"/>
        </p:nvSpPr>
        <p:spPr>
          <a:xfrm>
            <a:off x="2963498" y="302578"/>
            <a:ext cx="70110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0" i="0" dirty="0">
                <a:solidFill>
                  <a:srgbClr val="004263"/>
                </a:solidFill>
                <a:effectLst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National Academy of Forensic Engineers</a:t>
            </a:r>
            <a:endParaRPr lang="en-US" sz="5400" dirty="0">
              <a:solidFill>
                <a:srgbClr val="004263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56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F3B2D-9680-2298-F447-BECE8CCF1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3D968C-18A7-523C-1609-2F43BCEFF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2EA9E-214A-B03D-C8D8-25D8D807E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1BED1-9AD4-5DC1-6284-AD058D4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8B9AA-B378-A14B-3660-678395596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6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9E534B-1299-D95F-7F92-301A24343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CC1B6F-DDEC-7D17-CDC3-BD668772A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861A3-575A-5D68-565C-C26ED4C9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29A8B4-9B8C-E1CB-6C49-7902CA5E3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C519B-90A7-F14D-CEAB-40498D83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70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B70EA-565C-5D96-E2EB-DBA066EB7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73EEF-A709-D5DC-2A00-E2FC7A96A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4F820-83AB-080F-BEC1-5CC3AB0A6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C7BA5-6007-79F4-469C-954A68612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D3CC0-D8EB-D417-739C-BB7CFA804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3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A785-C6F6-3F34-9819-B7D251E19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FD972-99A7-303E-059D-91C7AC544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3DB06-EED4-274E-D8AE-9BF2EDFB2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DA63A-5926-7A46-63A4-115FDB3EF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5DA8F-2536-1A7F-AADB-CA67C779F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49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E8542-3EBF-0F47-B9FE-BD32993F1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57CD4-D014-9926-F4D2-9753FC5CC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1AED10-E733-16F2-7B12-E1B35C7BC0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06966-819F-2375-0871-32D52296D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384E6-18B3-7513-DD28-F2EBC428B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EBFE8-9113-8BD8-4684-C67911F4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29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BC710-5977-6B0D-93CB-84A83579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1CF24-4C68-31FA-8A76-667E0E561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6674F8-AC2A-59C3-B6DA-DFCE82904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E0029-C524-6F0C-937F-F9DAEF4CFE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673AEF-C057-9A32-F6CD-8F1D1FDE4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E916B6-99EC-43A6-2E58-805422DDA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D18095-EB5A-CB59-7DA7-E13F11B2E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0D723-8BE3-D59B-25ED-DC680F27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4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7FC6A-E654-DE7E-787E-6FFACE37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7E4AEA-A586-E7A2-1C1F-F58DCBA43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C439C-21B7-6438-40E7-1C4D92DAB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BB892B-90CD-3C16-6FC1-0D1C9A4D7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7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C01C66-5197-312B-42CE-3C2461076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7808E2-48F6-0121-E4C3-724B9EC27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52715-1314-FF13-5570-5EFAA035E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05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B8D47-EF76-DE47-B129-9D8C7ACF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E60D4-4597-B77F-B926-775B0B592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C607FB-8B6B-ABAF-C50C-430F0B8EE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7C4B0-8FA1-3DEB-E0B7-39E734F9A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B23CD9-1F33-710F-4384-66AC6A95A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34777-9EAD-C662-F1EB-B61E6DB94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6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242F2-37F9-D58A-3F5A-B7D473788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878F13-C711-5FBC-6EDA-E1C7571473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158EF3-5F51-CBA2-F7C2-0594C5770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2FC889-EFF7-472C-4FE3-D2DF21E8E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0D6C4-BBAA-C6C3-482E-8F8CDFE90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F5D12-5345-4EC0-A0B5-4B0A587C8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0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1CB058-C744-5693-4B85-D9B804C04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ACE52-A51F-F08C-3CB6-F83617BD0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872BF-83F5-2BC3-C633-539C247524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2026 Winter – New Orleans 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64AA2-271B-B83A-42C9-D1F974793B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NAFE.org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31360-161E-6B1D-9261-B45E4B3A1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C46062-75A7-4793-8EE4-80238645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16BF1-87CA-610A-41D8-BE5FA1010A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D84CB-D977-DE20-3BFB-9847A01B67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DA6A2-E9E2-7BA7-DC82-BA87E5CCA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 Winter – New Orleans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7D7E7-5378-06BE-6A90-16EFCF008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NAFE.org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1BF08-A041-30BB-C6E0-DDD8A16AE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6062-75A7-4793-8EE4-80238645B6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23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AFE Speaker Template PPT (1)" id="{7CA81487-6CF1-4CFA-8ADE-0068F665E743}" vid="{70B1F3FB-B0B6-44C7-A668-7675F99E43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NAFE Speaker Template PPT (1)</Template>
  <TotalTime>0</TotalTime>
  <Words>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Sans Serif Collection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Ellen Parson</dc:creator>
  <cp:lastModifiedBy>Ellen Parson</cp:lastModifiedBy>
  <cp:revision>1</cp:revision>
  <dcterms:created xsi:type="dcterms:W3CDTF">2025-07-16T01:46:57Z</dcterms:created>
  <dcterms:modified xsi:type="dcterms:W3CDTF">2025-07-16T01:47:28Z</dcterms:modified>
</cp:coreProperties>
</file>